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importance of public relations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Michael </a:t>
            </a:r>
            <a:r>
              <a:rPr lang="en-US" dirty="0" smtClean="0"/>
              <a:t>foree</a:t>
            </a:r>
            <a:endParaRPr lang="en-US" dirty="0" smtClean="0"/>
          </a:p>
          <a:p>
            <a:r>
              <a:rPr lang="en-US" dirty="0" smtClean="0"/>
              <a:t>2020-01-18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2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already developing public relation skills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2" y="2764233"/>
            <a:ext cx="1875916" cy="187591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35" y="2972027"/>
            <a:ext cx="2603195" cy="146032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560" y="2651678"/>
            <a:ext cx="2880253" cy="2101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52" y="3064379"/>
            <a:ext cx="1316028" cy="127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Each team member is responsible for public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Raising Money</a:t>
            </a:r>
          </a:p>
          <a:p>
            <a:endParaRPr lang="en-US" dirty="0" smtClean="0"/>
          </a:p>
          <a:p>
            <a:r>
              <a:rPr lang="en-US" dirty="0" smtClean="0"/>
              <a:t>Recruiting New Members</a:t>
            </a:r>
          </a:p>
          <a:p>
            <a:endParaRPr lang="en-US" dirty="0" smtClean="0"/>
          </a:p>
          <a:p>
            <a:r>
              <a:rPr lang="en-US" dirty="0" smtClean="0"/>
              <a:t>Procuring Parts</a:t>
            </a:r>
          </a:p>
          <a:p>
            <a:endParaRPr lang="en-US" dirty="0" smtClean="0"/>
          </a:p>
          <a:p>
            <a:r>
              <a:rPr lang="en-US" dirty="0" smtClean="0"/>
              <a:t>Developing Racing Strategy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1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959087" y="1848679"/>
            <a:ext cx="4273827" cy="4273827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Jaw-breaker Public relationship theory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674705" y="2524540"/>
            <a:ext cx="2842590" cy="2922104"/>
          </a:xfrm>
          <a:prstGeom prst="ellipse">
            <a:avLst/>
          </a:prstGeom>
          <a:noFill/>
          <a:ln w="571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5360505" y="3250097"/>
            <a:ext cx="1470991" cy="14709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08124" y="2524540"/>
            <a:ext cx="697353" cy="8027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811" y="2887318"/>
            <a:ext cx="670132" cy="725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705" y="4454764"/>
            <a:ext cx="772973" cy="8096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823" y="5682131"/>
            <a:ext cx="836480" cy="9058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18" y="5340275"/>
            <a:ext cx="844973" cy="905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4110114"/>
            <a:ext cx="786943" cy="90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engaging others, follow these three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Excite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advocate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things you can start doing </a:t>
            </a:r>
            <a:r>
              <a:rPr lang="en-US" u="sng" dirty="0" smtClean="0"/>
              <a:t>today</a:t>
            </a:r>
            <a:r>
              <a:rPr lang="en-US" i="1" u="sng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a year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Develop a 2 minute response to the question “what is a solar car”</a:t>
            </a:r>
          </a:p>
          <a:p>
            <a:r>
              <a:rPr lang="en-US" sz="1600" dirty="0" smtClean="0"/>
              <a:t>Develop pictures and charts to the question “what are you building”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Once a Month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Write a </a:t>
            </a:r>
            <a:r>
              <a:rPr lang="en-US" sz="1600" dirty="0" smtClean="0"/>
              <a:t>facebook</a:t>
            </a:r>
            <a:r>
              <a:rPr lang="en-US" sz="1600" dirty="0" smtClean="0"/>
              <a:t> post about “something that excited you”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Each Day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Write a 2 line email about “what I did today” or “what I should have done today”</a:t>
            </a:r>
          </a:p>
        </p:txBody>
      </p:sp>
    </p:spTree>
    <p:extLst>
      <p:ext uri="{BB962C8B-B14F-4D97-AF65-F5344CB8AC3E}">
        <p14:creationId xmlns:p14="http://schemas.microsoft.com/office/powerpoint/2010/main" val="294936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Steps: What are you going  to do to develop public relationship skills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1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36</TotalTime>
  <Words>140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The importance of public relations</vt:lpstr>
      <vt:lpstr>You are already developing public relation skills</vt:lpstr>
      <vt:lpstr>Each team member is responsible for public relationships</vt:lpstr>
      <vt:lpstr>The Jaw-breaker Public relationship theory</vt:lpstr>
      <vt:lpstr>When engaging others, follow these three steps</vt:lpstr>
      <vt:lpstr>Here are things you can start doing today </vt:lpstr>
      <vt:lpstr>Next Steps: What are you going  to do to develop public relationship skills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importance of public relations</dc:title>
  <dc:creator>Michael Foree</dc:creator>
  <cp:lastModifiedBy>Michael Foree</cp:lastModifiedBy>
  <cp:revision>6</cp:revision>
  <dcterms:created xsi:type="dcterms:W3CDTF">2020-01-18T06:00:30Z</dcterms:created>
  <dcterms:modified xsi:type="dcterms:W3CDTF">2020-01-18T06:36:49Z</dcterms:modified>
</cp:coreProperties>
</file>